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9" autoAdjust="0"/>
    <p:restoredTop sz="93593" autoAdjust="0"/>
  </p:normalViewPr>
  <p:slideViewPr>
    <p:cSldViewPr>
      <p:cViewPr varScale="1">
        <p:scale>
          <a:sx n="74" d="100"/>
          <a:sy n="74" d="100"/>
        </p:scale>
        <p:origin x="3816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947B-B70B-4102-A2CD-1D6A5FA4462F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E3438-BA32-482E-9B3E-7C3C582D2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007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49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E3438-BA32-482E-9B3E-7C3C582D263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0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тинки по запросу light blue geometric backgroun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216"/>
            <a:ext cx="6858000" cy="581733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Прямоугольник 31"/>
          <p:cNvSpPr/>
          <p:nvPr/>
        </p:nvSpPr>
        <p:spPr>
          <a:xfrm>
            <a:off x="-27385" y="-96012"/>
            <a:ext cx="6912768" cy="100415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-27387" y="-85729"/>
            <a:ext cx="6912768" cy="1512043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224" y="3181890"/>
            <a:ext cx="35626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Функциональность: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включение/отключение приводов стеклоочистителей;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включение обогрева рычага щетки стеклоочистителя;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увеличение/уменьшение скорости движения щетки на приводе;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обогрев/продув теплым воздухом форсунки омывателя стекла;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включение омыва иллюминатора;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увеличение/уменьшение скорости движения щетки на каждом отдельном приводе стеклоочистителя;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включение подсветки кнопок панели;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увеличение/уменьшение яркости подсветки кнопок.</a:t>
            </a:r>
          </a:p>
          <a:p>
            <a:pPr algn="just"/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195607" y="302936"/>
            <a:ext cx="4936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Панель управления</a:t>
            </a:r>
          </a:p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ЮГРМ.362621.001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-6102" y="9087461"/>
            <a:ext cx="6912767" cy="858095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" y="9087459"/>
            <a:ext cx="68853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Основные направления деятельности компании: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4624" y="9310311"/>
            <a:ext cx="33843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</a:t>
            </a:r>
            <a:r>
              <a:rPr lang="ru-RU" sz="1000" b="0" i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ысокотехнологичные разработки в интересах гражданского судостроения и техники для освоения шельфовых месторождений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552501" y="9272875"/>
            <a:ext cx="33843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000" i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электронных и информационных программно-аппаратных комплексов и систем управления, автоматизации, навигации и телекоммуникаций</a:t>
            </a:r>
          </a:p>
          <a:p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CF933AB-1F5F-4041-B0BD-AABA03D9F2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54990"/>
            <a:ext cx="2326236" cy="126489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B7AA500-C10F-49C6-B851-62944DF2A0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468" y="3928669"/>
            <a:ext cx="2863877" cy="30077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41C9D1-880E-4F1C-860F-37F5ADD8373E}"/>
              </a:ext>
            </a:extLst>
          </p:cNvPr>
          <p:cNvSpPr txBox="1"/>
          <p:nvPr/>
        </p:nvSpPr>
        <p:spPr>
          <a:xfrm>
            <a:off x="188639" y="1856656"/>
            <a:ext cx="63807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</a:rPr>
              <a:t>Назначение:</a:t>
            </a:r>
          </a:p>
          <a:p>
            <a:pPr algn="just"/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      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Изделие предназначено для управления судовыми стеклоочистителями и обеспечения связи со щитом управления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573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86914" y="1041317"/>
            <a:ext cx="290914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Преимущества:</a:t>
            </a:r>
          </a:p>
          <a:p>
            <a:pPr lvl="0" algn="just"/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Применение в составе изделия менее 20% иностранных комплектующих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Высокая надежность</a:t>
            </a:r>
          </a:p>
          <a:p>
            <a:pPr algn="just"/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–"/>
            </a:pP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–"/>
            </a:pP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Состав изделия: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Панель управления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Комплект ЗИП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Паспорт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Руководство по эксплуатации</a:t>
            </a:r>
          </a:p>
          <a:p>
            <a:pPr algn="just"/>
            <a:endParaRPr lang="ru-R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–"/>
            </a:pPr>
            <a:endParaRPr lang="ru-RU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04" y="8541399"/>
            <a:ext cx="6855296" cy="1370845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-1096" y="0"/>
            <a:ext cx="46800" cy="8567189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813376" y="2566"/>
            <a:ext cx="46800" cy="8564624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45703" y="2565"/>
            <a:ext cx="6767673" cy="50700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304" y="8649215"/>
            <a:ext cx="6837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Акционерное общество 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«Геодинамика»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127015, г. Москва, 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ул. Расковой, 34, к.13А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Тел: 8 (495) 129-91-00, </a:t>
            </a:r>
          </a:p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e-mail: mail@geo-dinamika.ru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98599" y="9449248"/>
            <a:ext cx="28707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www.geo-dinamika.ru</a:t>
            </a: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25222" y="5053022"/>
            <a:ext cx="42082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Тактико-технические характеристики:</a:t>
            </a:r>
          </a:p>
        </p:txBody>
      </p:sp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27000053-2902-4D12-AD21-60FD77C8F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377991"/>
              </p:ext>
            </p:extLst>
          </p:nvPr>
        </p:nvGraphicFramePr>
        <p:xfrm>
          <a:off x="310933" y="5451210"/>
          <a:ext cx="6236134" cy="3061747"/>
        </p:xfrm>
        <a:graphic>
          <a:graphicData uri="http://schemas.openxmlformats.org/drawingml/2006/table">
            <a:tbl>
              <a:tblPr/>
              <a:tblGrid>
                <a:gridCol w="4048507">
                  <a:extLst>
                    <a:ext uri="{9D8B030D-6E8A-4147-A177-3AD203B41FA5}">
                      <a16:colId xmlns:a16="http://schemas.microsoft.com/office/drawing/2014/main" val="2869687883"/>
                    </a:ext>
                  </a:extLst>
                </a:gridCol>
                <a:gridCol w="2187627">
                  <a:extLst>
                    <a:ext uri="{9D8B030D-6E8A-4147-A177-3AD203B41FA5}">
                      <a16:colId xmlns:a16="http://schemas.microsoft.com/office/drawing/2014/main" val="2712034717"/>
                    </a:ext>
                  </a:extLst>
                </a:gridCol>
              </a:tblGrid>
              <a:tr h="1866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Параметр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Значение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48545"/>
                  </a:ext>
                </a:extLst>
              </a:tr>
              <a:tr h="1866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Масса ПУ, кг, не более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958436"/>
                  </a:ext>
                </a:extLst>
              </a:tr>
              <a:tr h="1866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Габариты ПУ (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ШхВхГ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), мм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200х187х73мм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295829"/>
                  </a:ext>
                </a:extLst>
              </a:tr>
              <a:tr h="1866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Мощность потребления ПУ, Вт, не более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853210"/>
                  </a:ext>
                </a:extLst>
              </a:tr>
              <a:tr h="3979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Срок службы ПУ до капитального ремонта, лет, не менее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605638"/>
                  </a:ext>
                </a:extLst>
              </a:tr>
              <a:tr h="3979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Полный назначенный срок службы ПУ до списания, лет, не менее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141436"/>
                  </a:ext>
                </a:extLst>
              </a:tr>
              <a:tr h="1866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Номинальное напряжение ПУ, В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568220"/>
                  </a:ext>
                </a:extLst>
              </a:tr>
              <a:tr h="1866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Предельно повышенное напряжение ПУ, В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31.2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354909"/>
                  </a:ext>
                </a:extLst>
              </a:tr>
              <a:tr h="1866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Предельно пониженное напряжение ПУ, В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056265"/>
                  </a:ext>
                </a:extLst>
              </a:tr>
              <a:tr h="3979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Минимальная рабочая температура окружающей среды, °C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-10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802618"/>
                  </a:ext>
                </a:extLst>
              </a:tr>
              <a:tr h="3979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Максимальная рабочая температура окружающей среды, °C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50782"/>
                  </a:ext>
                </a:extLst>
              </a:tr>
            </a:tbl>
          </a:graphicData>
        </a:graphic>
      </p:graphicFrame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AF47F98D-A747-4323-AE49-2E409A4534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998" y="87420"/>
            <a:ext cx="2823961" cy="2088665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D5362C45-D051-4682-8B91-AFA2456BA5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364" y="2173456"/>
            <a:ext cx="2736304" cy="287956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84D55DB-869F-43C4-880E-BE6646C4DC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5104" y="8725405"/>
            <a:ext cx="1604838" cy="70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38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273</Words>
  <Application>Microsoft Office PowerPoint</Application>
  <PresentationFormat>Лист A4 (210x297 мм)</PresentationFormat>
  <Paragraphs>63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Александрович Петров</dc:creator>
  <cp:lastModifiedBy>Andrey Uspensky</cp:lastModifiedBy>
  <cp:revision>89</cp:revision>
  <cp:lastPrinted>2025-05-22T13:25:37Z</cp:lastPrinted>
  <dcterms:created xsi:type="dcterms:W3CDTF">2017-12-12T15:42:37Z</dcterms:created>
  <dcterms:modified xsi:type="dcterms:W3CDTF">2025-05-22T13:44:35Z</dcterms:modified>
</cp:coreProperties>
</file>