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59" autoAdjust="0"/>
    <p:restoredTop sz="93593" autoAdjust="0"/>
  </p:normalViewPr>
  <p:slideViewPr>
    <p:cSldViewPr>
      <p:cViewPr varScale="1">
        <p:scale>
          <a:sx n="74" d="100"/>
          <a:sy n="74" d="100"/>
        </p:scale>
        <p:origin x="3816" y="6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E947B-B70B-4102-A2CD-1D6A5FA4462F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E3438-BA32-482E-9B3E-7C3C582D26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007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11375" y="744538"/>
            <a:ext cx="25749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E3438-BA32-482E-9B3E-7C3C582D263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10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артинки по запросу light blue geometric backgroun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8216"/>
            <a:ext cx="6858000" cy="5817339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Прямоугольник 31"/>
          <p:cNvSpPr/>
          <p:nvPr/>
        </p:nvSpPr>
        <p:spPr>
          <a:xfrm>
            <a:off x="-27385" y="-96012"/>
            <a:ext cx="6912768" cy="1004156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-27387" y="-85729"/>
            <a:ext cx="6912768" cy="1512043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020" y="2832468"/>
            <a:ext cx="356263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Функциональность:</a:t>
            </a:r>
          </a:p>
          <a:p>
            <a:pPr algn="l"/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Привод стеклоочистителя подключается к щиту управления согласно схемам подключения и реализует следующую функциональность:</a:t>
            </a:r>
          </a:p>
          <a:p>
            <a:pPr marL="171450" indent="-171450" algn="l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Управляемое вращение привода стеклоочистителя с помощью сервоприводов;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Коммутация клапанов воды и воздуха со щитом управления;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Коммутация нагревателей со щитом управления.</a:t>
            </a:r>
          </a:p>
          <a:p>
            <a:pPr algn="l"/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Так же обеспечивает возможность функционирования дополнительных систем:</a:t>
            </a:r>
          </a:p>
          <a:p>
            <a:pPr marL="171450" indent="-171450" algn="l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Нагреватели рычагов стеклоочистителей;</a:t>
            </a:r>
          </a:p>
          <a:p>
            <a:pPr marL="171450" indent="-171450" algn="l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Нагреватели системы стеклоомывателя;</a:t>
            </a:r>
          </a:p>
          <a:p>
            <a:pPr marL="171450" indent="-171450" algn="l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Клапаны подачи воды и воздуха.</a:t>
            </a:r>
          </a:p>
          <a:p>
            <a:pPr algn="l"/>
            <a:endParaRPr lang="ru-RU" sz="12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-195607" y="302936"/>
            <a:ext cx="49365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Привод стеклоочистителя</a:t>
            </a:r>
          </a:p>
          <a:p>
            <a:pPr algn="ctr"/>
            <a:r>
              <a:rPr lang="ru-RU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ЮГРМ.303231.001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-6102" y="9087461"/>
            <a:ext cx="6912767" cy="858095"/>
          </a:xfrm>
          <a:prstGeom prst="rect">
            <a:avLst/>
          </a:prstGeom>
          <a:solidFill>
            <a:schemeClr val="tx2">
              <a:lumMod val="60000"/>
              <a:lumOff val="40000"/>
              <a:alpha val="72000"/>
            </a:schemeClr>
          </a:solidFill>
          <a:ln w="31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" y="9087459"/>
            <a:ext cx="68853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Основные направления деятельности компании: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4624" y="9310311"/>
            <a:ext cx="338437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</a:t>
            </a:r>
            <a:r>
              <a:rPr lang="ru-RU" sz="1000" b="0" i="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ысокотехнологичные разработки в интересах гражданского судостроения и техники для освоения шельфовых месторождений</a:t>
            </a: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552501" y="9272875"/>
            <a:ext cx="338437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Разработка </a:t>
            </a:r>
            <a:r>
              <a:rPr lang="ru-RU" sz="1000" i="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электронных и информационных программно-аппаратных комплексов и систем управления, автоматизации, навигации и телекоммуникаций</a:t>
            </a:r>
          </a:p>
          <a:p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DCF933AB-1F5F-4041-B0BD-AABA03D9F2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096" y="54990"/>
            <a:ext cx="2326236" cy="1264891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720E51D0-042A-454F-8DD8-8A363C3EC370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716" y="3936881"/>
            <a:ext cx="3264207" cy="208441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A7C45BB-3F11-417C-B844-16837A7FE542}"/>
              </a:ext>
            </a:extLst>
          </p:cNvPr>
          <p:cNvSpPr txBox="1"/>
          <p:nvPr/>
        </p:nvSpPr>
        <p:spPr>
          <a:xfrm>
            <a:off x="100296" y="1784648"/>
            <a:ext cx="6657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Verdana" panose="020B0604030504040204" pitchFamily="34" charset="0"/>
                <a:ea typeface="Verdana" panose="020B0604030504040204" pitchFamily="34" charset="0"/>
              </a:rPr>
              <a:t>Назначение:</a:t>
            </a:r>
          </a:p>
          <a:p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       </a:t>
            </a: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Изделие предназначено для обеспечение функционирования стеклоочистителей судовых при подключении к щиту управления. </a:t>
            </a:r>
            <a:endParaRPr lang="ru-RU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739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6126" y="830173"/>
            <a:ext cx="29091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Преимущества: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Применение в составе изделия менее 20% иностранных комплектующих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Высокая надежность</a:t>
            </a:r>
          </a:p>
          <a:p>
            <a:pPr algn="just"/>
            <a:endParaRPr lang="ru-RU" sz="1400" b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Состав изделия:</a:t>
            </a:r>
          </a:p>
          <a:p>
            <a:pPr algn="just"/>
            <a:endParaRPr lang="ru-RU" sz="1600" b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  <a:tabLst>
                <a:tab pos="5257800" algn="l"/>
              </a:tabLst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Конструктивно привод стеклоочистителя состоит из Сервопривод интегрированный СПШ20-23017 с полным комплектом опциональных кабелей;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  <a:tabLst>
                <a:tab pos="5257800" algn="l"/>
              </a:tabLst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Редуктор червячный;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  <a:tabLst>
                <a:tab pos="5257800" algn="l"/>
              </a:tabLst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Коробка коммутационная с установленными клеммами для подключения полезной нагрузки и реле контроля изоляции.</a:t>
            </a:r>
          </a:p>
          <a:p>
            <a:pPr algn="just"/>
            <a:endParaRPr lang="ru-RU" sz="16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6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–"/>
            </a:pPr>
            <a:endParaRPr lang="ru-RU" sz="1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704" y="8541399"/>
            <a:ext cx="6855296" cy="1370845"/>
          </a:xfrm>
          <a:prstGeom prst="rect">
            <a:avLst/>
          </a:prstGeom>
          <a:solidFill>
            <a:schemeClr val="tx2">
              <a:lumMod val="60000"/>
              <a:lumOff val="40000"/>
              <a:alpha val="72000"/>
            </a:schemeClr>
          </a:solidFill>
          <a:ln w="31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-1096" y="0"/>
            <a:ext cx="46800" cy="8567189"/>
          </a:xfrm>
          <a:prstGeom prst="rect">
            <a:avLst/>
          </a:prstGeom>
          <a:solidFill>
            <a:schemeClr val="tx2">
              <a:lumMod val="60000"/>
              <a:lumOff val="40000"/>
              <a:alpha val="72000"/>
            </a:schemeClr>
          </a:solidFill>
          <a:ln w="31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813376" y="2566"/>
            <a:ext cx="46800" cy="8564624"/>
          </a:xfrm>
          <a:prstGeom prst="rect">
            <a:avLst/>
          </a:prstGeom>
          <a:solidFill>
            <a:schemeClr val="tx2">
              <a:lumMod val="60000"/>
              <a:lumOff val="40000"/>
              <a:alpha val="72000"/>
            </a:schemeClr>
          </a:solidFill>
          <a:ln w="31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45703" y="2565"/>
            <a:ext cx="6767673" cy="50700"/>
          </a:xfrm>
          <a:prstGeom prst="rect">
            <a:avLst/>
          </a:prstGeom>
          <a:solidFill>
            <a:schemeClr val="tx2">
              <a:lumMod val="60000"/>
              <a:lumOff val="40000"/>
              <a:alpha val="72000"/>
            </a:schemeClr>
          </a:solidFill>
          <a:ln w="31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2304" y="8649215"/>
            <a:ext cx="6837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Акционерное общество </a:t>
            </a:r>
          </a:p>
          <a:p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«Геодинамика»</a:t>
            </a:r>
          </a:p>
          <a:p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127015, г. Москва, </a:t>
            </a:r>
          </a:p>
          <a:p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ул. Расковой, 34, к.13А</a:t>
            </a:r>
          </a:p>
          <a:p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Тел: 8 (495) 129-91-00, </a:t>
            </a:r>
          </a:p>
          <a:p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e-mail: mail@geo-dinamika.ru</a:t>
            </a:r>
            <a:endParaRPr lang="ru-RU" sz="1200" b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798599" y="9449248"/>
            <a:ext cx="28707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www.geo-dinamika.ru</a:t>
            </a:r>
            <a:endParaRPr lang="ru-RU" sz="1400" b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540715" y="5255926"/>
            <a:ext cx="42082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14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Тактико-технические характеристики:</a:t>
            </a:r>
          </a:p>
        </p:txBody>
      </p:sp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id="{27000053-2902-4D12-AD21-60FD77C8FC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269521"/>
              </p:ext>
            </p:extLst>
          </p:nvPr>
        </p:nvGraphicFramePr>
        <p:xfrm>
          <a:off x="310933" y="5718844"/>
          <a:ext cx="6236134" cy="1612263"/>
        </p:xfrm>
        <a:graphic>
          <a:graphicData uri="http://schemas.openxmlformats.org/drawingml/2006/table">
            <a:tbl>
              <a:tblPr/>
              <a:tblGrid>
                <a:gridCol w="3334091">
                  <a:extLst>
                    <a:ext uri="{9D8B030D-6E8A-4147-A177-3AD203B41FA5}">
                      <a16:colId xmlns:a16="http://schemas.microsoft.com/office/drawing/2014/main" val="2869687883"/>
                    </a:ext>
                  </a:extLst>
                </a:gridCol>
                <a:gridCol w="2902043">
                  <a:extLst>
                    <a:ext uri="{9D8B030D-6E8A-4147-A177-3AD203B41FA5}">
                      <a16:colId xmlns:a16="http://schemas.microsoft.com/office/drawing/2014/main" val="2712034717"/>
                    </a:ext>
                  </a:extLst>
                </a:gridCol>
              </a:tblGrid>
              <a:tr h="2317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Наименование показателя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Значение</a:t>
                      </a:r>
                    </a:p>
                  </a:txBody>
                  <a:tcPr marL="53991" marR="53991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48545"/>
                  </a:ext>
                </a:extLst>
              </a:tr>
              <a:tr h="4995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906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Питание </a:t>
                      </a:r>
                      <a:endParaRPr lang="ru-RU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50000"/>
                        </a:lnSpc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Формируемое щитом управления. </a:t>
                      </a:r>
                    </a:p>
                    <a:p>
                      <a:pPr marL="21590" algn="ctr">
                        <a:lnSpc>
                          <a:spcPct val="150000"/>
                        </a:lnSpc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 В – 220 В</a:t>
                      </a:r>
                      <a:endParaRPr lang="ru-RU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958436"/>
                  </a:ext>
                </a:extLst>
              </a:tr>
              <a:tr h="231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906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Потребляемая мощность, не более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9906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 Вт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1295829"/>
                  </a:ext>
                </a:extLst>
              </a:tr>
              <a:tr h="2317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906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Степень защиты</a:t>
                      </a:r>
                      <a:endParaRPr lang="ru-RU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9906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IP54</a:t>
                      </a:r>
                      <a:endParaRPr lang="ru-RU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6853210"/>
                  </a:ext>
                </a:extLst>
              </a:tr>
              <a:tr h="3884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9906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Масса, не более </a:t>
                      </a:r>
                      <a:endParaRPr lang="ru-RU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9906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 кг</a:t>
                      </a:r>
                      <a:endParaRPr lang="ru-RU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605638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84D55DB-869F-43C4-880E-BE6646C4D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5104" y="8725405"/>
            <a:ext cx="1604838" cy="709622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FC9E693-F476-426B-B5B8-29B99A4B58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867" y="950838"/>
            <a:ext cx="3008935" cy="1486387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EC5E76E-E3E1-45EF-BA9B-0E8D487419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081" y="2501099"/>
            <a:ext cx="3225247" cy="158327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F41C7DF-3E09-42DB-8FDD-38F51B5518D0}"/>
              </a:ext>
            </a:extLst>
          </p:cNvPr>
          <p:cNvSpPr txBox="1"/>
          <p:nvPr/>
        </p:nvSpPr>
        <p:spPr>
          <a:xfrm>
            <a:off x="3516084" y="4085445"/>
            <a:ext cx="343579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Комплект поставки: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Привод стеклоочистителя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Комплект ЗИП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Паспорт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Руководство по эксплуатации</a:t>
            </a:r>
          </a:p>
        </p:txBody>
      </p:sp>
    </p:spTree>
    <p:extLst>
      <p:ext uri="{BB962C8B-B14F-4D97-AF65-F5344CB8AC3E}">
        <p14:creationId xmlns:p14="http://schemas.microsoft.com/office/powerpoint/2010/main" val="37163389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</TotalTime>
  <Words>247</Words>
  <Application>Microsoft Office PowerPoint</Application>
  <PresentationFormat>Лист A4 (210x297 мм)</PresentationFormat>
  <Paragraphs>54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Verdana</vt:lpstr>
      <vt:lpstr>Wingdings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Артем Александрович Петров</dc:creator>
  <cp:lastModifiedBy>Andrey Uspensky</cp:lastModifiedBy>
  <cp:revision>96</cp:revision>
  <cp:lastPrinted>2019-03-26T08:40:16Z</cp:lastPrinted>
  <dcterms:created xsi:type="dcterms:W3CDTF">2017-12-12T15:42:37Z</dcterms:created>
  <dcterms:modified xsi:type="dcterms:W3CDTF">2025-05-22T13:46:42Z</dcterms:modified>
</cp:coreProperties>
</file>