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3593" autoAdjust="0"/>
  </p:normalViewPr>
  <p:slideViewPr>
    <p:cSldViewPr>
      <p:cViewPr varScale="1">
        <p:scale>
          <a:sx n="74" d="100"/>
          <a:sy n="74" d="100"/>
        </p:scale>
        <p:origin x="381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947B-B70B-4102-A2CD-1D6A5FA4462F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E3438-BA32-482E-9B3E-7C3C582D2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0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49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E3438-BA32-482E-9B3E-7C3C582D263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0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тинки по запросу light blue geometric backg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216"/>
            <a:ext cx="6858000" cy="581733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Прямоугольник 31"/>
          <p:cNvSpPr/>
          <p:nvPr/>
        </p:nvSpPr>
        <p:spPr>
          <a:xfrm>
            <a:off x="-27385" y="-96012"/>
            <a:ext cx="6912768" cy="100415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-27387" y="-85729"/>
            <a:ext cx="6912768" cy="151204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020" y="2832468"/>
            <a:ext cx="35626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Функциональность:</a:t>
            </a:r>
          </a:p>
          <a:p>
            <a:pPr algn="just"/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  Основной функцией изделия является управление приводами стеклоочистителей судовых с помощью частотных преобразователей, а также обеспечение функционирования дополнительных систем, таких как:</a:t>
            </a:r>
          </a:p>
          <a:p>
            <a:pPr algn="just"/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нагреватели щеток стеклоочистителей;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нагреватели системы стеклоомывателя;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клапаны подачи воды и воздуха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195607" y="302936"/>
            <a:ext cx="49365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Щит управления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ЮГРМ.656537.001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-6102" y="9087461"/>
            <a:ext cx="6912767" cy="85809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" y="9087459"/>
            <a:ext cx="68853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Основные направления деятельности компании: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4624" y="9310311"/>
            <a:ext cx="33843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</a:t>
            </a:r>
            <a:r>
              <a:rPr lang="ru-RU" sz="1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ысокотехнологичные разработки в интересах гражданского судостроения и техники для освоения шельфовых месторождений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552501" y="9272875"/>
            <a:ext cx="33843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00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электронных и информационных программно-аппаратных комплексов и систем управления, автоматизации, навигации и телекоммуникаций</a:t>
            </a:r>
          </a:p>
          <a:p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CF933AB-1F5F-4041-B0BD-AABA03D9F2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54990"/>
            <a:ext cx="2326236" cy="1264891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5CE68A4-50C1-4F1A-A01A-54C5120972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636" y="3060392"/>
            <a:ext cx="2967344" cy="2845993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8F6A636-6793-477D-96FB-F149D1F09B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084" y="6019792"/>
            <a:ext cx="2745896" cy="28459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5B95F3-930F-4CB7-AD58-EF2E2D053FCA}"/>
              </a:ext>
            </a:extLst>
          </p:cNvPr>
          <p:cNvSpPr txBox="1"/>
          <p:nvPr/>
        </p:nvSpPr>
        <p:spPr>
          <a:xfrm>
            <a:off x="61020" y="1784648"/>
            <a:ext cx="6735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Назначение: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Изделие предназначено для управления судовыми стеклоочистителями и обеспечения связи с панелью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94573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86914" y="1041317"/>
            <a:ext cx="29091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Преимущества:</a:t>
            </a:r>
          </a:p>
          <a:p>
            <a:pPr lvl="0" algn="just"/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Применение в составе изделия менее 20% иностранных комплектующих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Высокая надежность</a:t>
            </a:r>
          </a:p>
          <a:p>
            <a:pPr algn="just"/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Состав изделия: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Щит управления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Комплект ЗИП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Паспорт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Руководство по эксплуатации</a:t>
            </a: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04" y="8541399"/>
            <a:ext cx="6855296" cy="137084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96" y="0"/>
            <a:ext cx="46800" cy="8567189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13376" y="2566"/>
            <a:ext cx="46800" cy="8564624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45703" y="2565"/>
            <a:ext cx="6767673" cy="50700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304" y="8649215"/>
            <a:ext cx="6837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Акционерное общество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«Геодинамика»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127015, г. Москва,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ул. Расковой, 34, к.13А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Тел: 8 (495) 129-91-00, </a:t>
            </a:r>
          </a:p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e-mail: mail@geo-dinamika.ru</a:t>
            </a: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98599" y="9449248"/>
            <a:ext cx="28707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www.geo-dinamika.ru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73506" y="5905250"/>
            <a:ext cx="42082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Тактико-технические характеристики: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4D55DB-869F-43C4-880E-BE6646C4D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104" y="8725405"/>
            <a:ext cx="1604838" cy="709622"/>
          </a:xfrm>
          <a:prstGeom prst="rect">
            <a:avLst/>
          </a:prstGeom>
        </p:spPr>
      </p:pic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1D0E408C-F1E2-4ED5-B0C0-044729D41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536113"/>
              </p:ext>
            </p:extLst>
          </p:nvPr>
        </p:nvGraphicFramePr>
        <p:xfrm>
          <a:off x="225548" y="6275727"/>
          <a:ext cx="6504120" cy="2033412"/>
        </p:xfrm>
        <a:graphic>
          <a:graphicData uri="http://schemas.openxmlformats.org/drawingml/2006/table">
            <a:tbl>
              <a:tblPr firstRow="1" firstCol="1" bandRow="1"/>
              <a:tblGrid>
                <a:gridCol w="2973837">
                  <a:extLst>
                    <a:ext uri="{9D8B030D-6E8A-4147-A177-3AD203B41FA5}">
                      <a16:colId xmlns:a16="http://schemas.microsoft.com/office/drawing/2014/main" val="2814780550"/>
                    </a:ext>
                  </a:extLst>
                </a:gridCol>
                <a:gridCol w="3530283">
                  <a:extLst>
                    <a:ext uri="{9D8B030D-6E8A-4147-A177-3AD203B41FA5}">
                      <a16:colId xmlns:a16="http://schemas.microsoft.com/office/drawing/2014/main" val="1405092275"/>
                    </a:ext>
                  </a:extLst>
                </a:gridCol>
              </a:tblGrid>
              <a:tr h="338902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 показателя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Значение показателя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656643"/>
                  </a:ext>
                </a:extLst>
              </a:tr>
              <a:tr h="338902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Питание 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220В судовое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800599"/>
                  </a:ext>
                </a:extLst>
              </a:tr>
              <a:tr h="338902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Потребляемая мощность, не более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кВт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034273"/>
                  </a:ext>
                </a:extLst>
              </a:tr>
              <a:tr h="338902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Степень защиты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IP54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305167"/>
                  </a:ext>
                </a:extLst>
              </a:tr>
              <a:tr h="338902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Габаритные размеры, не более 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1200х1200х300 мм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540133"/>
                  </a:ext>
                </a:extLst>
              </a:tr>
              <a:tr h="338902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Масса, не более 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 кг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4244"/>
                  </a:ext>
                </a:extLst>
              </a:tr>
            </a:tbl>
          </a:graphicData>
        </a:graphic>
      </p:graphicFrame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CDD86640-450C-4AC6-B40F-B600EECD7D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664" y="593947"/>
            <a:ext cx="3346106" cy="238531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524A6AF-836E-48C8-ABFE-A955209891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951" y="3413384"/>
            <a:ext cx="3377757" cy="190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38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193</Words>
  <Application>Microsoft Office PowerPoint</Application>
  <PresentationFormat>Лист A4 (210x297 мм)</PresentationFormat>
  <Paragraphs>50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Александрович Петров</dc:creator>
  <cp:lastModifiedBy>Andrey Uspensky</cp:lastModifiedBy>
  <cp:revision>90</cp:revision>
  <cp:lastPrinted>2019-03-26T08:40:16Z</cp:lastPrinted>
  <dcterms:created xsi:type="dcterms:W3CDTF">2017-12-12T15:42:37Z</dcterms:created>
  <dcterms:modified xsi:type="dcterms:W3CDTF">2025-05-22T13:48:24Z</dcterms:modified>
</cp:coreProperties>
</file>